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2" r:id="rId4"/>
    <p:sldId id="271" r:id="rId5"/>
    <p:sldId id="257" r:id="rId6"/>
    <p:sldId id="266" r:id="rId7"/>
    <p:sldId id="264" r:id="rId8"/>
    <p:sldId id="265" r:id="rId9"/>
    <p:sldId id="263" r:id="rId10"/>
    <p:sldId id="258" r:id="rId11"/>
    <p:sldId id="267" r:id="rId12"/>
    <p:sldId id="268" r:id="rId13"/>
    <p:sldId id="269" r:id="rId14"/>
    <p:sldId id="259" r:id="rId15"/>
    <p:sldId id="261" r:id="rId16"/>
    <p:sldId id="262" r:id="rId17"/>
    <p:sldId id="260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5FF"/>
    <a:srgbClr val="FFFFFF"/>
    <a:srgbClr val="0F47AF"/>
    <a:srgbClr val="FCDD09"/>
    <a:srgbClr val="FE0000"/>
    <a:srgbClr val="019A01"/>
    <a:srgbClr val="FFFE03"/>
    <a:srgbClr val="00952F"/>
    <a:srgbClr val="273C48"/>
    <a:srgbClr val="95C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354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728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293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386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407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77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716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854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844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419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355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79D86-F683-4A3D-BCBE-C6C6A49FDD34}" type="datetimeFigureOut">
              <a:rPr lang="es-CO" smtClean="0"/>
              <a:t>4/10/2020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50563-8218-4C93-BE36-3344FF9DB6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888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14" t="90451" r="95387" b="5415"/>
          <a:stretch/>
        </p:blipFill>
        <p:spPr>
          <a:xfrm>
            <a:off x="7820166" y="5240741"/>
            <a:ext cx="382138" cy="286603"/>
          </a:xfrm>
          <a:prstGeom prst="rect">
            <a:avLst/>
          </a:prstGeom>
          <a:ln w="38100"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-7300" t="279" r="7300" b="-279"/>
          <a:stretch/>
        </p:blipFill>
        <p:spPr>
          <a:xfrm>
            <a:off x="84822" y="0"/>
            <a:ext cx="774987" cy="67474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5340" t="2875" r="17175" b="91056"/>
          <a:stretch/>
        </p:blipFill>
        <p:spPr>
          <a:xfrm>
            <a:off x="3248168" y="423079"/>
            <a:ext cx="600501" cy="4094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16095" t="30417" r="20508" b="62301"/>
          <a:stretch/>
        </p:blipFill>
        <p:spPr>
          <a:xfrm>
            <a:off x="2081284" y="177419"/>
            <a:ext cx="491319" cy="4913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11191" t="39875" r="18368" b="52237"/>
          <a:stretch/>
        </p:blipFill>
        <p:spPr>
          <a:xfrm>
            <a:off x="2470244" y="2456597"/>
            <a:ext cx="545911" cy="5322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16285" t="49025" r="16796" b="44300"/>
          <a:stretch/>
        </p:blipFill>
        <p:spPr>
          <a:xfrm>
            <a:off x="3534770" y="1473958"/>
            <a:ext cx="518615" cy="45037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/>
          <a:srcRect l="16285" t="57318" r="16797" b="34187"/>
          <a:stretch/>
        </p:blipFill>
        <p:spPr>
          <a:xfrm>
            <a:off x="5513696" y="3821372"/>
            <a:ext cx="518614" cy="57320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/>
          <a:srcRect l="16976" t="66825" r="17866" b="25084"/>
          <a:stretch/>
        </p:blipFill>
        <p:spPr>
          <a:xfrm>
            <a:off x="4776716" y="2176816"/>
            <a:ext cx="504967" cy="5459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/>
          <a:srcRect l="15025" t="77281" r="18055" b="16853"/>
          <a:stretch/>
        </p:blipFill>
        <p:spPr>
          <a:xfrm>
            <a:off x="3398293" y="3623479"/>
            <a:ext cx="518615" cy="3957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/>
          <a:srcRect l="17165" t="86343" r="15916" b="5768"/>
          <a:stretch/>
        </p:blipFill>
        <p:spPr>
          <a:xfrm>
            <a:off x="4572000" y="4394578"/>
            <a:ext cx="518615" cy="5322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/>
          <a:srcRect l="1260" t="38386" r="95489" b="56390"/>
          <a:stretch/>
        </p:blipFill>
        <p:spPr>
          <a:xfrm>
            <a:off x="6516805" y="1508077"/>
            <a:ext cx="423081" cy="3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39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850" t="17239" r="32811" b="17824"/>
          <a:stretch/>
        </p:blipFill>
        <p:spPr>
          <a:xfrm>
            <a:off x="1575583" y="393895"/>
            <a:ext cx="3924886" cy="38967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3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772" t="22764" r="54142" b="51855"/>
          <a:stretch/>
        </p:blipFill>
        <p:spPr>
          <a:xfrm>
            <a:off x="504129" y="96584"/>
            <a:ext cx="7875598" cy="44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7166" t="23007" r="30748" b="51612"/>
          <a:stretch/>
        </p:blipFill>
        <p:spPr>
          <a:xfrm>
            <a:off x="504129" y="96584"/>
            <a:ext cx="7875598" cy="44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4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0165" t="23088" r="7749" b="51531"/>
          <a:stretch/>
        </p:blipFill>
        <p:spPr>
          <a:xfrm>
            <a:off x="504129" y="96584"/>
            <a:ext cx="7875598" cy="44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1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26609" y="309490"/>
            <a:ext cx="478302" cy="1448972"/>
          </a:xfrm>
          <a:prstGeom prst="rect">
            <a:avLst/>
          </a:prstGeom>
          <a:solidFill>
            <a:srgbClr val="D4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68217" y="309490"/>
            <a:ext cx="478302" cy="1448972"/>
          </a:xfrm>
          <a:prstGeom prst="rect">
            <a:avLst/>
          </a:prstGeom>
          <a:solidFill>
            <a:srgbClr val="FFD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1188723" y="309490"/>
            <a:ext cx="478302" cy="1448972"/>
          </a:xfrm>
          <a:prstGeom prst="rect">
            <a:avLst/>
          </a:prstGeom>
          <a:solidFill>
            <a:srgbClr val="FB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730331" y="309490"/>
            <a:ext cx="478302" cy="1448972"/>
          </a:xfrm>
          <a:prstGeom prst="rect">
            <a:avLst/>
          </a:prstGeom>
          <a:solidFill>
            <a:srgbClr val="9AC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2278973" y="309490"/>
            <a:ext cx="478302" cy="1448972"/>
          </a:xfrm>
          <a:prstGeom prst="rect">
            <a:avLst/>
          </a:prstGeom>
          <a:solidFill>
            <a:srgbClr val="00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978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26609" y="1941341"/>
            <a:ext cx="11866097" cy="5409028"/>
          </a:xfrm>
          <a:prstGeom prst="rect">
            <a:avLst/>
          </a:prstGeom>
          <a:solidFill>
            <a:srgbClr val="FB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/>
          <p:cNvSpPr/>
          <p:nvPr/>
        </p:nvSpPr>
        <p:spPr>
          <a:xfrm>
            <a:off x="26961" y="6153"/>
            <a:ext cx="12065391" cy="1448972"/>
          </a:xfrm>
          <a:prstGeom prst="rect">
            <a:avLst/>
          </a:prstGeom>
          <a:solidFill>
            <a:srgbClr val="00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5A98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430131" y="1800664"/>
            <a:ext cx="84410" cy="4846320"/>
          </a:xfrm>
          <a:prstGeom prst="rect">
            <a:avLst/>
          </a:prstGeom>
          <a:solidFill>
            <a:srgbClr val="9AC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redondeado 6"/>
          <p:cNvSpPr/>
          <p:nvPr/>
        </p:nvSpPr>
        <p:spPr>
          <a:xfrm>
            <a:off x="9622302" y="2511083"/>
            <a:ext cx="1744413" cy="527539"/>
          </a:xfrm>
          <a:prstGeom prst="roundRect">
            <a:avLst/>
          </a:prstGeom>
          <a:solidFill>
            <a:srgbClr val="00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rgbClr val="FBECF3"/>
                </a:solidFill>
              </a:rPr>
              <a:t>agregar</a:t>
            </a:r>
            <a:endParaRPr lang="es-CO" dirty="0">
              <a:solidFill>
                <a:srgbClr val="FBECF3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94076" y="1730326"/>
            <a:ext cx="84410" cy="4846320"/>
          </a:xfrm>
          <a:prstGeom prst="rect">
            <a:avLst/>
          </a:prstGeom>
          <a:solidFill>
            <a:srgbClr val="9AC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8027966" y="1730326"/>
            <a:ext cx="84410" cy="4846320"/>
          </a:xfrm>
          <a:prstGeom prst="rect">
            <a:avLst/>
          </a:prstGeom>
          <a:solidFill>
            <a:srgbClr val="9AC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2310617" y="5190978"/>
            <a:ext cx="6239028" cy="152400"/>
          </a:xfrm>
          <a:prstGeom prst="rect">
            <a:avLst/>
          </a:prstGeom>
          <a:solidFill>
            <a:srgbClr val="9AC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126609" y="1548618"/>
            <a:ext cx="2184008" cy="5028028"/>
          </a:xfrm>
          <a:prstGeom prst="rect">
            <a:avLst/>
          </a:prstGeom>
          <a:solidFill>
            <a:srgbClr val="9AC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0" y="186690"/>
            <a:ext cx="12065391" cy="1448972"/>
          </a:xfrm>
          <a:prstGeom prst="rect">
            <a:avLst/>
          </a:prstGeom>
          <a:solidFill>
            <a:srgbClr val="00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5A98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9501536" y="1347273"/>
            <a:ext cx="1744413" cy="5275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rgbClr val="FBECF3"/>
                </a:solidFill>
              </a:rPr>
              <a:t>agregar</a:t>
            </a:r>
            <a:endParaRPr lang="es-CO" dirty="0">
              <a:solidFill>
                <a:srgbClr val="FBECF3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9591814" y="1318845"/>
            <a:ext cx="1744413" cy="527539"/>
          </a:xfrm>
          <a:prstGeom prst="roundRect">
            <a:avLst/>
          </a:prstGeom>
          <a:gradFill flip="none" rotWithShape="1">
            <a:gsLst>
              <a:gs pos="4425">
                <a:srgbClr val="9AC3DF"/>
              </a:gs>
              <a:gs pos="47000">
                <a:srgbClr val="00437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rgbClr val="FBECF3"/>
                </a:solidFill>
              </a:rPr>
              <a:t>agregar</a:t>
            </a:r>
            <a:endParaRPr lang="es-CO" dirty="0">
              <a:solidFill>
                <a:srgbClr val="FBEC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40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9653451" y="313509"/>
            <a:ext cx="2090058" cy="705394"/>
          </a:xfrm>
          <a:prstGeom prst="rect">
            <a:avLst/>
          </a:prstGeom>
          <a:solidFill>
            <a:srgbClr val="2248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9653451" y="1145178"/>
            <a:ext cx="2090058" cy="705394"/>
          </a:xfrm>
          <a:prstGeom prst="rect">
            <a:avLst/>
          </a:prstGeom>
          <a:solidFill>
            <a:srgbClr val="273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9653451" y="1976847"/>
            <a:ext cx="2090058" cy="70539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9653451" y="2808516"/>
            <a:ext cx="2090058" cy="705394"/>
          </a:xfrm>
          <a:prstGeom prst="rect">
            <a:avLst/>
          </a:prstGeom>
          <a:solidFill>
            <a:srgbClr val="33B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9653451" y="3679375"/>
            <a:ext cx="2090058" cy="705394"/>
          </a:xfrm>
          <a:prstGeom prst="rect">
            <a:avLst/>
          </a:prstGeom>
          <a:solidFill>
            <a:srgbClr val="95C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/>
          <p:cNvSpPr txBox="1"/>
          <p:nvPr/>
        </p:nvSpPr>
        <p:spPr>
          <a:xfrm>
            <a:off x="7903028" y="2877092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 smtClean="0"/>
              <a:t>Promos</a:t>
            </a:r>
            <a:r>
              <a:rPr lang="es-CO" dirty="0" smtClean="0"/>
              <a:t> y bordes t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085909" y="3979030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Botones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085908" y="2123776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Fondo</a:t>
            </a:r>
            <a:endParaRPr lang="es-CO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225245" y="1206081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Fondo</a:t>
            </a:r>
            <a:endParaRPr lang="es-CO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903027" y="269224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Fondo de contraste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4444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16862" cy="590843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6609" y="309490"/>
            <a:ext cx="478302" cy="1448972"/>
          </a:xfrm>
          <a:prstGeom prst="rect">
            <a:avLst/>
          </a:prstGeom>
          <a:solidFill>
            <a:srgbClr val="D4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33047" y="309490"/>
            <a:ext cx="478302" cy="1448972"/>
          </a:xfrm>
          <a:prstGeom prst="rect">
            <a:avLst/>
          </a:prstGeom>
          <a:solidFill>
            <a:srgbClr val="FFD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1181689" y="309490"/>
            <a:ext cx="478302" cy="1448972"/>
          </a:xfrm>
          <a:prstGeom prst="rect">
            <a:avLst/>
          </a:prstGeom>
          <a:solidFill>
            <a:srgbClr val="FB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730331" y="309490"/>
            <a:ext cx="478302" cy="1448972"/>
          </a:xfrm>
          <a:prstGeom prst="rect">
            <a:avLst/>
          </a:prstGeom>
          <a:solidFill>
            <a:srgbClr val="9AC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2278973" y="309490"/>
            <a:ext cx="478302" cy="1448972"/>
          </a:xfrm>
          <a:prstGeom prst="rect">
            <a:avLst/>
          </a:prstGeom>
          <a:solidFill>
            <a:srgbClr val="00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496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8" y="432556"/>
            <a:ext cx="12229636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9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0442" t="31292" r="15714" b="48746"/>
          <a:stretch/>
        </p:blipFill>
        <p:spPr>
          <a:xfrm>
            <a:off x="2211357" y="448695"/>
            <a:ext cx="1801504" cy="14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0635" t="25065" r="15414" b="56092"/>
          <a:stretch/>
        </p:blipFill>
        <p:spPr>
          <a:xfrm>
            <a:off x="8093123" y="1869743"/>
            <a:ext cx="1800000" cy="13669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33" y="139466"/>
            <a:ext cx="1798476" cy="13656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705" y="139466"/>
            <a:ext cx="1798476" cy="13656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77" y="139466"/>
            <a:ext cx="1798476" cy="13656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70635" t="25065" r="15414" b="56092"/>
          <a:stretch/>
        </p:blipFill>
        <p:spPr>
          <a:xfrm>
            <a:off x="5896049" y="0"/>
            <a:ext cx="1800000" cy="13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13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39" t="9018" r="672" b="5625"/>
          <a:stretch/>
        </p:blipFill>
        <p:spPr>
          <a:xfrm>
            <a:off x="-1" y="0"/>
            <a:ext cx="12156819" cy="591747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0" y="576774"/>
            <a:ext cx="2116183" cy="5474344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2262554" y="624138"/>
            <a:ext cx="9894264" cy="2357512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2262554" y="3103684"/>
            <a:ext cx="9894264" cy="2947434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-818867" y="317990"/>
            <a:ext cx="12156820" cy="492369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6" name="Conector recto 15"/>
          <p:cNvCxnSpPr>
            <a:stCxn id="3" idx="0"/>
          </p:cNvCxnSpPr>
          <p:nvPr/>
        </p:nvCxnSpPr>
        <p:spPr>
          <a:xfrm>
            <a:off x="6078409" y="0"/>
            <a:ext cx="22140" cy="60511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22140" y="3411940"/>
            <a:ext cx="11865060" cy="13648"/>
          </a:xfrm>
          <a:prstGeom prst="line">
            <a:avLst/>
          </a:prstGeom>
          <a:ln w="57150">
            <a:solidFill>
              <a:srgbClr val="33B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248525" y="-188236"/>
            <a:ext cx="22140" cy="6051118"/>
          </a:xfrm>
          <a:prstGeom prst="line">
            <a:avLst/>
          </a:prstGeom>
          <a:ln w="57150">
            <a:solidFill>
              <a:srgbClr val="33B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4497543" y="2272"/>
            <a:ext cx="22140" cy="6051118"/>
          </a:xfrm>
          <a:prstGeom prst="line">
            <a:avLst/>
          </a:prstGeom>
          <a:ln w="57150">
            <a:solidFill>
              <a:srgbClr val="33B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5797721" y="-8507"/>
            <a:ext cx="22140" cy="6051118"/>
          </a:xfrm>
          <a:prstGeom prst="line">
            <a:avLst/>
          </a:prstGeom>
          <a:ln w="57150">
            <a:solidFill>
              <a:srgbClr val="33B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8106467" y="-43909"/>
            <a:ext cx="22140" cy="6051118"/>
          </a:xfrm>
          <a:prstGeom prst="line">
            <a:avLst/>
          </a:prstGeom>
          <a:ln w="57150">
            <a:solidFill>
              <a:srgbClr val="33B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9350689" y="-8507"/>
            <a:ext cx="22140" cy="6051118"/>
          </a:xfrm>
          <a:prstGeom prst="line">
            <a:avLst/>
          </a:prstGeom>
          <a:ln w="57150">
            <a:solidFill>
              <a:srgbClr val="33B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10760577" y="0"/>
            <a:ext cx="22140" cy="6051118"/>
          </a:xfrm>
          <a:prstGeom prst="line">
            <a:avLst/>
          </a:prstGeom>
          <a:ln w="57150">
            <a:solidFill>
              <a:srgbClr val="33B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299550" y="-25796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10.3%</a:t>
            </a:r>
            <a:endParaRPr lang="es-CO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442395" y="-32793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26.4%</a:t>
            </a:r>
            <a:endParaRPr lang="es-CO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930234" y="-25796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10.3%</a:t>
            </a:r>
            <a:endParaRPr lang="es-CO" dirty="0"/>
          </a:p>
        </p:txBody>
      </p:sp>
      <p:sp>
        <p:nvSpPr>
          <p:cNvPr id="30" name="CuadroTexto 29"/>
          <p:cNvSpPr txBox="1"/>
          <p:nvPr/>
        </p:nvSpPr>
        <p:spPr>
          <a:xfrm>
            <a:off x="6775008" y="-34863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19.1%</a:t>
            </a:r>
            <a:endParaRPr lang="es-CO" dirty="0"/>
          </a:p>
        </p:txBody>
      </p:sp>
      <p:sp>
        <p:nvSpPr>
          <p:cNvPr id="31" name="CuadroTexto 30"/>
          <p:cNvSpPr txBox="1"/>
          <p:nvPr/>
        </p:nvSpPr>
        <p:spPr>
          <a:xfrm>
            <a:off x="8298017" y="-33724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10.3%</a:t>
            </a:r>
            <a:endParaRPr lang="es-CO" dirty="0"/>
          </a:p>
        </p:txBody>
      </p:sp>
      <p:sp>
        <p:nvSpPr>
          <p:cNvPr id="32" name="CuadroTexto 31"/>
          <p:cNvSpPr txBox="1"/>
          <p:nvPr/>
        </p:nvSpPr>
        <p:spPr>
          <a:xfrm>
            <a:off x="9611796" y="-34863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11.7%</a:t>
            </a:r>
            <a:endParaRPr lang="es-CO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1214127" y="-27878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11.7%</a:t>
            </a:r>
            <a:endParaRPr lang="es-CO" dirty="0"/>
          </a:p>
        </p:txBody>
      </p:sp>
      <p:cxnSp>
        <p:nvCxnSpPr>
          <p:cNvPr id="34" name="Conector recto 33"/>
          <p:cNvCxnSpPr/>
          <p:nvPr/>
        </p:nvCxnSpPr>
        <p:spPr>
          <a:xfrm>
            <a:off x="2165637" y="-147436"/>
            <a:ext cx="22140" cy="6051118"/>
          </a:xfrm>
          <a:prstGeom prst="line">
            <a:avLst/>
          </a:prstGeom>
          <a:ln w="57150">
            <a:solidFill>
              <a:srgbClr val="33B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1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51971" y="354841"/>
            <a:ext cx="3957850" cy="818865"/>
          </a:xfrm>
          <a:prstGeom prst="rect">
            <a:avLst/>
          </a:prstGeom>
          <a:solidFill>
            <a:srgbClr val="FCDD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1051971" y="1173706"/>
            <a:ext cx="3957850" cy="818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051971" y="1992571"/>
            <a:ext cx="3957850" cy="818865"/>
          </a:xfrm>
          <a:prstGeom prst="rect">
            <a:avLst/>
          </a:prstGeom>
          <a:solidFill>
            <a:srgbClr val="0F4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0930" r="-1"/>
          <a:stretch/>
        </p:blipFill>
        <p:spPr>
          <a:xfrm>
            <a:off x="6430280" y="-288986"/>
            <a:ext cx="3880800" cy="3744248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11" y="2811436"/>
            <a:ext cx="3429000" cy="2057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040" y="-644294"/>
            <a:ext cx="3582709" cy="3636000"/>
          </a:xfrm>
          <a:prstGeom prst="ellipse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097" y="3649636"/>
            <a:ext cx="3248025" cy="2438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249" y="3210818"/>
            <a:ext cx="3618491" cy="3600000"/>
          </a:xfrm>
          <a:prstGeom prst="ellipse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095" y="3070360"/>
            <a:ext cx="3621338" cy="3596952"/>
          </a:xfrm>
          <a:prstGeom prst="rect">
            <a:avLst/>
          </a:prstGeom>
        </p:spPr>
      </p:pic>
      <p:sp>
        <p:nvSpPr>
          <p:cNvPr id="23" name="Elipse 22"/>
          <p:cNvSpPr/>
          <p:nvPr/>
        </p:nvSpPr>
        <p:spPr>
          <a:xfrm>
            <a:off x="2561049" y="3119811"/>
            <a:ext cx="2175588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2617" y="2241345"/>
            <a:ext cx="1463358" cy="144855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2614" y="1709745"/>
            <a:ext cx="2176461" cy="2158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54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39" t="9018" r="672" b="5625"/>
          <a:stretch/>
        </p:blipFill>
        <p:spPr>
          <a:xfrm>
            <a:off x="-1" y="0"/>
            <a:ext cx="12156819" cy="5917474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" y="42202"/>
            <a:ext cx="12156818" cy="492369"/>
          </a:xfrm>
          <a:prstGeom prst="rect">
            <a:avLst/>
          </a:prstGeom>
          <a:solidFill>
            <a:srgbClr val="273C48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0" y="576775"/>
            <a:ext cx="2116183" cy="5474344"/>
          </a:xfrm>
          <a:prstGeom prst="rect">
            <a:avLst/>
          </a:prstGeom>
          <a:solidFill>
            <a:srgbClr val="1F506C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2262554" y="624840"/>
            <a:ext cx="9894264" cy="2357512"/>
          </a:xfrm>
          <a:prstGeom prst="rect">
            <a:avLst/>
          </a:prstGeom>
          <a:solidFill>
            <a:srgbClr val="FFFFFF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2262554" y="3103684"/>
            <a:ext cx="9894264" cy="2947434"/>
          </a:xfrm>
          <a:prstGeom prst="rect">
            <a:avLst/>
          </a:prstGeom>
          <a:solidFill>
            <a:srgbClr val="FFFFFF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0" y="42203"/>
            <a:ext cx="1110343" cy="492369"/>
          </a:xfrm>
          <a:prstGeom prst="rect">
            <a:avLst/>
          </a:prstGeom>
          <a:solidFill>
            <a:srgbClr val="95CA3E">
              <a:alpha val="9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/>
          <p:cNvSpPr/>
          <p:nvPr/>
        </p:nvSpPr>
        <p:spPr>
          <a:xfrm>
            <a:off x="2840167" y="3903332"/>
            <a:ext cx="485335" cy="520728"/>
          </a:xfrm>
          <a:prstGeom prst="ellipse">
            <a:avLst/>
          </a:prstGeom>
          <a:solidFill>
            <a:srgbClr val="33B5F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/>
          <p:cNvSpPr/>
          <p:nvPr/>
        </p:nvSpPr>
        <p:spPr>
          <a:xfrm>
            <a:off x="4820857" y="3903332"/>
            <a:ext cx="485335" cy="520728"/>
          </a:xfrm>
          <a:prstGeom prst="ellipse">
            <a:avLst/>
          </a:prstGeom>
          <a:solidFill>
            <a:srgbClr val="33B5F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/>
          <p:cNvSpPr/>
          <p:nvPr/>
        </p:nvSpPr>
        <p:spPr>
          <a:xfrm>
            <a:off x="6751819" y="3975173"/>
            <a:ext cx="485335" cy="520728"/>
          </a:xfrm>
          <a:prstGeom prst="ellipse">
            <a:avLst/>
          </a:prstGeom>
          <a:solidFill>
            <a:srgbClr val="33B5F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974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" y="0"/>
            <a:ext cx="12156818" cy="492369"/>
          </a:xfrm>
          <a:prstGeom prst="rect">
            <a:avLst/>
          </a:prstGeom>
          <a:solidFill>
            <a:srgbClr val="1F5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0" y="534573"/>
            <a:ext cx="2116183" cy="5474344"/>
          </a:xfrm>
          <a:prstGeom prst="rect">
            <a:avLst/>
          </a:prstGeom>
          <a:solidFill>
            <a:srgbClr val="273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527035" y="1006791"/>
            <a:ext cx="9894264" cy="23575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2262554" y="3061482"/>
            <a:ext cx="9894264" cy="294743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0" y="1"/>
            <a:ext cx="1110343" cy="492369"/>
          </a:xfrm>
          <a:prstGeom prst="rect">
            <a:avLst/>
          </a:prstGeom>
          <a:solidFill>
            <a:srgbClr val="95C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/>
          <p:cNvSpPr/>
          <p:nvPr/>
        </p:nvSpPr>
        <p:spPr>
          <a:xfrm>
            <a:off x="2840167" y="3861130"/>
            <a:ext cx="485335" cy="520728"/>
          </a:xfrm>
          <a:prstGeom prst="ellipse">
            <a:avLst/>
          </a:prstGeom>
          <a:solidFill>
            <a:srgbClr val="33B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/>
          <p:cNvSpPr/>
          <p:nvPr/>
        </p:nvSpPr>
        <p:spPr>
          <a:xfrm>
            <a:off x="4820857" y="3861130"/>
            <a:ext cx="485335" cy="520728"/>
          </a:xfrm>
          <a:prstGeom prst="ellipse">
            <a:avLst/>
          </a:prstGeom>
          <a:solidFill>
            <a:srgbClr val="33B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/>
          <p:cNvSpPr/>
          <p:nvPr/>
        </p:nvSpPr>
        <p:spPr>
          <a:xfrm>
            <a:off x="6751819" y="3932971"/>
            <a:ext cx="485335" cy="520728"/>
          </a:xfrm>
          <a:prstGeom prst="ellipse">
            <a:avLst/>
          </a:prstGeom>
          <a:solidFill>
            <a:srgbClr val="33B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" t="37961" r="2537" b="41272"/>
          <a:stretch/>
        </p:blipFill>
        <p:spPr>
          <a:xfrm>
            <a:off x="811571" y="363357"/>
            <a:ext cx="4389120" cy="988908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" t="37961" r="70338" b="41960"/>
          <a:stretch/>
        </p:blipFill>
        <p:spPr>
          <a:xfrm>
            <a:off x="4656406" y="2279433"/>
            <a:ext cx="1125416" cy="95613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" t="37961" r="2537" b="41272"/>
          <a:stretch/>
        </p:blipFill>
        <p:spPr>
          <a:xfrm>
            <a:off x="5187178" y="375724"/>
            <a:ext cx="4389120" cy="988908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/>
          <a:srcRect t="58914"/>
          <a:stretch/>
        </p:blipFill>
        <p:spPr>
          <a:xfrm>
            <a:off x="5200691" y="946483"/>
            <a:ext cx="4389500" cy="405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37814" b="41876"/>
          <a:stretch/>
        </p:blipFill>
        <p:spPr>
          <a:xfrm>
            <a:off x="7807570" y="1430581"/>
            <a:ext cx="4590752" cy="967154"/>
          </a:xfrm>
          <a:prstGeom prst="round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657" y="2947374"/>
            <a:ext cx="459068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1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39" t="9018" r="672" b="5625"/>
          <a:stretch/>
        </p:blipFill>
        <p:spPr>
          <a:xfrm>
            <a:off x="-1" y="0"/>
            <a:ext cx="12156819" cy="591747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576775"/>
            <a:ext cx="2116183" cy="5474344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2262554" y="624840"/>
            <a:ext cx="9894264" cy="2357512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2262554" y="3103684"/>
            <a:ext cx="9894264" cy="2947434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0" y="67324"/>
            <a:ext cx="12083632" cy="492369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9653451" y="272143"/>
            <a:ext cx="2090058" cy="705394"/>
          </a:xfrm>
          <a:prstGeom prst="rect">
            <a:avLst/>
          </a:prstGeom>
          <a:solidFill>
            <a:srgbClr val="2248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9653451" y="1976847"/>
            <a:ext cx="2090058" cy="70539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9653451" y="2808516"/>
            <a:ext cx="2090058" cy="705394"/>
          </a:xfrm>
          <a:prstGeom prst="rect">
            <a:avLst/>
          </a:prstGeom>
          <a:solidFill>
            <a:srgbClr val="33B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9653451" y="3679375"/>
            <a:ext cx="2090058" cy="705394"/>
          </a:xfrm>
          <a:prstGeom prst="rect">
            <a:avLst/>
          </a:prstGeom>
          <a:solidFill>
            <a:srgbClr val="95CA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/>
          <p:cNvSpPr txBox="1"/>
          <p:nvPr/>
        </p:nvSpPr>
        <p:spPr>
          <a:xfrm>
            <a:off x="7903028" y="2877092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 smtClean="0"/>
              <a:t>Promos</a:t>
            </a:r>
            <a:r>
              <a:rPr lang="es-CO" dirty="0" smtClean="0"/>
              <a:t> y bordes t</a:t>
            </a:r>
            <a:endParaRPr lang="es-CO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085909" y="3979030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Botones</a:t>
            </a:r>
            <a:endParaRPr lang="es-CO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085908" y="2123776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Fondo</a:t>
            </a:r>
            <a:endParaRPr lang="es-CO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225245" y="1206081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Fondo</a:t>
            </a:r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903027" y="269224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Fondo de contraste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17208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37</Words>
  <Application>Microsoft Office PowerPoint</Application>
  <PresentationFormat>Panorámica</PresentationFormat>
  <Paragraphs>20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andres diaz lopez</dc:creator>
  <cp:lastModifiedBy>ivan andres diaz lopez</cp:lastModifiedBy>
  <cp:revision>36</cp:revision>
  <dcterms:created xsi:type="dcterms:W3CDTF">2020-10-02T12:44:11Z</dcterms:created>
  <dcterms:modified xsi:type="dcterms:W3CDTF">2020-10-05T01:38:52Z</dcterms:modified>
</cp:coreProperties>
</file>